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86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51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36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50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12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27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85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30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02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17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97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AC7B-B326-47F7-9494-0971CEB59C9C}" type="datetimeFigureOut">
              <a:rPr lang="es-ES" smtClean="0"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6C76A-D2F7-4BDA-828C-720CE99D4F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95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799"/>
            <a:ext cx="5976664" cy="3984441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617028"/>
          </a:xfrm>
        </p:spPr>
        <p:txBody>
          <a:bodyPr>
            <a:noAutofit/>
          </a:bodyPr>
          <a:lstStyle/>
          <a:p>
            <a:r>
              <a:rPr lang="es-ES" sz="3200" dirty="0" smtClean="0"/>
              <a:t>Vendo casa en Bluefields, en el Caribe Nicaragüense, USD 70K vista a la Bahía de Bluefields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5581133"/>
            <a:ext cx="8784976" cy="1088227"/>
          </a:xfrm>
        </p:spPr>
        <p:txBody>
          <a:bodyPr>
            <a:normAutofit fontScale="92500" lnSpcReduction="10000"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8 cuartos; 4 baños; 4 cocinas; 4 terrazas; pozo; energía eléctrica; agua potable; calle pavimentada </a:t>
            </a:r>
          </a:p>
          <a:p>
            <a:r>
              <a:rPr lang="es-ES" sz="2400" b="1" dirty="0" err="1" smtClean="0">
                <a:solidFill>
                  <a:schemeClr val="tx1"/>
                </a:solidFill>
              </a:rPr>
              <a:t>cel</a:t>
            </a:r>
            <a:r>
              <a:rPr lang="es-ES" sz="2400" b="1" dirty="0" smtClean="0">
                <a:solidFill>
                  <a:schemeClr val="tx1"/>
                </a:solidFill>
              </a:rPr>
              <a:t> 8853-3285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b="1" dirty="0" smtClean="0">
                <a:solidFill>
                  <a:schemeClr val="tx1"/>
                </a:solidFill>
              </a:rPr>
              <a:t>calpi.org@gmail.com</a:t>
            </a:r>
          </a:p>
          <a:p>
            <a:pPr marL="457200" indent="-457200">
              <a:buAutoNum type="arabicPlain" startAt="8"/>
            </a:pPr>
            <a:endParaRPr lang="es-E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7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Vendo casa en Bluefields, en el Caribe Nicaragüense, USD 70K vista a la Bahía de Bluefields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Valued Acer Customer</cp:lastModifiedBy>
  <cp:revision>6</cp:revision>
  <dcterms:created xsi:type="dcterms:W3CDTF">2010-12-27T18:38:18Z</dcterms:created>
  <dcterms:modified xsi:type="dcterms:W3CDTF">2010-12-27T19:23:46Z</dcterms:modified>
</cp:coreProperties>
</file>